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76" r:id="rId2"/>
    <p:sldId id="275" r:id="rId3"/>
    <p:sldId id="284" r:id="rId4"/>
    <p:sldId id="277" r:id="rId5"/>
    <p:sldId id="290" r:id="rId6"/>
    <p:sldId id="291" r:id="rId7"/>
    <p:sldId id="289" r:id="rId8"/>
    <p:sldId id="279" r:id="rId9"/>
    <p:sldId id="285" r:id="rId10"/>
    <p:sldId id="286" r:id="rId11"/>
    <p:sldId id="287" r:id="rId12"/>
    <p:sldId id="288" r:id="rId13"/>
    <p:sldId id="278" r:id="rId14"/>
    <p:sldId id="293" r:id="rId15"/>
    <p:sldId id="292" r:id="rId16"/>
    <p:sldId id="282" r:id="rId17"/>
    <p:sldId id="29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8" autoAdjust="0"/>
    <p:restoredTop sz="94618" autoAdjust="0"/>
  </p:normalViewPr>
  <p:slideViewPr>
    <p:cSldViewPr>
      <p:cViewPr>
        <p:scale>
          <a:sx n="83" d="100"/>
          <a:sy n="83" d="100"/>
        </p:scale>
        <p:origin x="120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1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71847-5FAD-44EF-9F82-4BAD2412B9BF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A6772-8039-4BFE-8C57-E84F8BCA51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9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3C8BE-B111-4F40-A69E-FC39C9B4D0C1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F16F-DE44-44C1-8F05-356A66300509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06C1-8099-4B32-88B5-75BF2EBAA049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DF9B-F392-472C-BC90-537A87B8FE9B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9AC59-A53F-4798-97B9-A24E0D4DDFCE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5FC0-6F00-4E7F-815C-0803C2B62438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33F1-5EF4-4D90-8A0E-1ECF5AF5110C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A1FC6-C376-44FD-8CF9-24BF018E07E0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DA3E4-A922-46B8-9A38-4ECED3247D2C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1B6E-CAEB-4BE4-8F9D-3A2C70C4B395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EF6D-2F7F-4A5D-BD97-FE2F25D0CFAB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5C9CBDF-1400-4044-BCCB-8DB6A9E43054}" type="datetime1">
              <a:rPr lang="en-US" smtClean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70C940A8-D718-4AE3-83BE-8FB8D57325DA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of a and b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600" y="1100628"/>
            <a:ext cx="3181248" cy="33951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61" y="1100628"/>
            <a:ext cx="2678282" cy="34713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1323109"/>
            <a:ext cx="1981200" cy="114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0628"/>
            <a:ext cx="2819399" cy="3471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05148" y="1302218"/>
            <a:ext cx="2552701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19800" y="1676400"/>
            <a:ext cx="11430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1676400"/>
            <a:ext cx="1523999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" y="15240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Jack still owes me from yesterday.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1682" y="1524000"/>
            <a:ext cx="237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it okay to ask him about the money?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34100" y="1893332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Cheap!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5200" y="1868269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 get my $2 back?</a:t>
            </a:r>
          </a:p>
        </p:txBody>
      </p:sp>
    </p:spTree>
    <p:extLst>
      <p:ext uri="{BB962C8B-B14F-4D97-AF65-F5344CB8AC3E}">
        <p14:creationId xmlns:p14="http://schemas.microsoft.com/office/powerpoint/2010/main" val="2695816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Bills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9200"/>
            <a:ext cx="2945484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110153"/>
            <a:ext cx="7520940" cy="357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5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Adding bill image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29" y="1361789"/>
            <a:ext cx="3200401" cy="30578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9200"/>
            <a:ext cx="3505200" cy="18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0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notification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600200"/>
            <a:ext cx="342900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9200"/>
            <a:ext cx="2057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39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33600"/>
            <a:ext cx="7520940" cy="1981200"/>
          </a:xfrm>
        </p:spPr>
        <p:txBody>
          <a:bodyPr/>
          <a:lstStyle/>
          <a:p>
            <a:r>
              <a:rPr lang="en-US" dirty="0"/>
              <a:t>                          SHOW TIME GUYS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9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0"/>
              <a:t>Android Nougat</a:t>
            </a:r>
            <a:endParaRPr lang="en-US" b="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/>
              <a:t>Spring Boot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/>
              <a:t>Image Retrofit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/>
              <a:t>Firebase Cloud Messaging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/>
              <a:t>Hibernate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/>
              <a:t>MySQL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/>
              <a:t>Android </a:t>
            </a:r>
            <a:r>
              <a:rPr lang="en-US" b="0" dirty="0" err="1"/>
              <a:t>FindBugs</a:t>
            </a:r>
            <a:endParaRPr lang="en-US" b="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/>
              <a:t>Junit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/>
              <a:t>Espresso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/>
              <a:t>Jenkins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 err="1"/>
              <a:t>Gradle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95400"/>
            <a:ext cx="2895600" cy="18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0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00" y="1066800"/>
            <a:ext cx="4343500" cy="5562600"/>
          </a:xfr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</p:spPr>
        <p:txBody>
          <a:bodyPr/>
          <a:lstStyle/>
          <a:p>
            <a:r>
              <a:rPr lang="en-US" b="1" dirty="0"/>
              <a:t>Technologies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4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Overall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Scrum meetings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User stories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Documentation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XP programming practices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Pair Programming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Refactoring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driven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Product Backlogs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Release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6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>
            <a:off x="3962400" y="1447800"/>
            <a:ext cx="3733800" cy="175260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1600200" y="1982337"/>
            <a:ext cx="3352800" cy="213360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76800" y="20574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274320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2814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187"/>
            <a:ext cx="9144000" cy="5943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828800" y="3429000"/>
            <a:ext cx="14478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21527"/>
            <a:ext cx="914400" cy="4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7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249850"/>
            <a:ext cx="9144000" cy="788750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An android expense management tool</a:t>
            </a: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46132"/>
            <a:ext cx="8166104" cy="2073668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5943600" y="6117482"/>
            <a:ext cx="30480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Presented by : Team Alpha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7" y="133968"/>
            <a:ext cx="2476753" cy="329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7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doES</a:t>
            </a:r>
            <a:r>
              <a:rPr lang="en-US" dirty="0"/>
              <a:t> our app do?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25883"/>
            <a:ext cx="2083594" cy="1860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-323850"/>
            <a:ext cx="2057400" cy="247650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066800" y="2413338"/>
            <a:ext cx="5791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Split bills with friends and family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Track your expenses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To live together peacefully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5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355919"/>
          </a:xfrm>
        </p:spPr>
        <p:txBody>
          <a:bodyPr/>
          <a:lstStyle/>
          <a:p>
            <a:r>
              <a:rPr lang="en-US" dirty="0"/>
              <a:t>User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69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4917121"/>
            <a:ext cx="609600" cy="5577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338391"/>
            <a:ext cx="3903306" cy="33860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4917121"/>
            <a:ext cx="581025" cy="557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266" y="4917120"/>
            <a:ext cx="666750" cy="5646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4974495"/>
            <a:ext cx="416295" cy="3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of cost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24000"/>
            <a:ext cx="4267200" cy="26995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3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5867400" cy="35798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21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groups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06" y="1100138"/>
            <a:ext cx="3579812" cy="35798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4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friends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9200"/>
            <a:ext cx="3302000" cy="1587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40A8-D718-4AE3-83BE-8FB8D57325D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309018"/>
            <a:ext cx="5867400" cy="3147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75303"/>
            <a:ext cx="685800" cy="691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3429000"/>
            <a:ext cx="609372" cy="692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197475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1371600"/>
            <a:ext cx="596392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2022474"/>
            <a:ext cx="685800" cy="632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1354328"/>
            <a:ext cx="672592" cy="6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16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740</TotalTime>
  <Words>144</Words>
  <Application>Microsoft Office PowerPoint</Application>
  <PresentationFormat>On-screen Show (4:3)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Agency FB</vt:lpstr>
      <vt:lpstr>Arial</vt:lpstr>
      <vt:lpstr>Calibri</vt:lpstr>
      <vt:lpstr>Franklin Gothic Book</vt:lpstr>
      <vt:lpstr>Franklin Gothic Medium</vt:lpstr>
      <vt:lpstr>Tunga</vt:lpstr>
      <vt:lpstr>Wingdings</vt:lpstr>
      <vt:lpstr>Angles</vt:lpstr>
      <vt:lpstr>The Story of a and b </vt:lpstr>
      <vt:lpstr>The idea</vt:lpstr>
      <vt:lpstr>                               An android expense management tool</vt:lpstr>
      <vt:lpstr>What doES our app do?</vt:lpstr>
      <vt:lpstr>User friendly</vt:lpstr>
      <vt:lpstr>Free of cost</vt:lpstr>
      <vt:lpstr>Registration </vt:lpstr>
      <vt:lpstr>Creating groups</vt:lpstr>
      <vt:lpstr>Finding friends</vt:lpstr>
      <vt:lpstr>Splitting Bills </vt:lpstr>
      <vt:lpstr> Adding bill image  </vt:lpstr>
      <vt:lpstr>Budget notification</vt:lpstr>
      <vt:lpstr>                          SHOW TIME GUYS !</vt:lpstr>
      <vt:lpstr>Technologies Used</vt:lpstr>
      <vt:lpstr>Technologies Used</vt:lpstr>
      <vt:lpstr>Overall Learning</vt:lpstr>
      <vt:lpstr>PowerPoint Presentation</vt:lpstr>
    </vt:vector>
  </TitlesOfParts>
  <Company>QinetiQ North America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Software Engineering Programs Should Teach Agile Software Development</dc:title>
  <dc:creator>King , Tosin</dc:creator>
  <cp:lastModifiedBy>Anusha Reddy</cp:lastModifiedBy>
  <cp:revision>67</cp:revision>
  <dcterms:created xsi:type="dcterms:W3CDTF">2016-09-07T17:34:31Z</dcterms:created>
  <dcterms:modified xsi:type="dcterms:W3CDTF">2016-11-30T14:48:35Z</dcterms:modified>
</cp:coreProperties>
</file>